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5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2475706"/>
          </a:xfrm>
        </p:spPr>
        <p:txBody>
          <a:bodyPr>
            <a:normAutofit/>
          </a:bodyPr>
          <a:lstStyle/>
          <a:p>
            <a:r>
              <a:rPr lang="ru-RU" sz="6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Дубъязская</a:t>
            </a:r>
            <a:r>
              <a:rPr lang="ru-RU" sz="6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СОШ</a:t>
            </a:r>
            <a:br>
              <a:rPr lang="ru-RU" sz="6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60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96952"/>
            <a:ext cx="6400800" cy="1944216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Республиканская антинаркотическая акция «Будь готов! Скажи нет!»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125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рамках республиканской антинаркотической акции «Будь готов! Скажи нет!» Самостоятельные дети нашей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Дубъязской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школы провели мероприятии: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онкурс рисунков на тему «Скажи наркотикам нет», Классные часы для 5-7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и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спортивный праздник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«Здорово жить»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Райна\Desktop\самостоятельные дети\наркомания\DSC0899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212" y="1772816"/>
            <a:ext cx="2489324" cy="3319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Райна\Desktop\самостоятельные дети\наркомания\DSC0899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697101"/>
            <a:ext cx="2419400" cy="1958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Райна\Desktop\Архив\Кл. часы 2013 уч год\здоровый образ жизни\IMG_47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333410"/>
            <a:ext cx="3185264" cy="2388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Райна\Desktop\ФОТОГРАФИИ\DSC0844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916832"/>
            <a:ext cx="3203848" cy="2402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06883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54</Words>
  <Application>Microsoft Office PowerPoint</Application>
  <PresentationFormat>Экран 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Дубъязская СОШ </vt:lpstr>
      <vt:lpstr>В рамках республиканской антинаркотической акции «Будь готов! Скажи нет!» Самостоятельные дети нашей Дубъязской школы провели мероприятии: конкурс рисунков на тему «Скажи наркотикам нет», Классные часы для 5-7 кл. и  спортивный праздник «Здорово жить»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Дубъязская СОШ </dc:title>
  <dc:creator>Райна</dc:creator>
  <cp:lastModifiedBy>Райна</cp:lastModifiedBy>
  <cp:revision>6</cp:revision>
  <dcterms:created xsi:type="dcterms:W3CDTF">2015-04-08T10:06:50Z</dcterms:created>
  <dcterms:modified xsi:type="dcterms:W3CDTF">2016-04-12T08:49:13Z</dcterms:modified>
</cp:coreProperties>
</file>